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32"/>
  </p:notesMasterIdLst>
  <p:sldIdLst>
    <p:sldId id="256" r:id="rId2"/>
    <p:sldId id="257" r:id="rId3"/>
    <p:sldId id="264" r:id="rId4"/>
    <p:sldId id="268" r:id="rId5"/>
    <p:sldId id="274" r:id="rId6"/>
    <p:sldId id="275" r:id="rId7"/>
    <p:sldId id="276" r:id="rId8"/>
    <p:sldId id="269" r:id="rId9"/>
    <p:sldId id="280" r:id="rId10"/>
    <p:sldId id="273" r:id="rId11"/>
    <p:sldId id="277" r:id="rId12"/>
    <p:sldId id="272" r:id="rId13"/>
    <p:sldId id="259" r:id="rId14"/>
    <p:sldId id="260" r:id="rId15"/>
    <p:sldId id="261" r:id="rId16"/>
    <p:sldId id="258" r:id="rId17"/>
    <p:sldId id="263" r:id="rId18"/>
    <p:sldId id="278" r:id="rId19"/>
    <p:sldId id="267" r:id="rId20"/>
    <p:sldId id="262" r:id="rId21"/>
    <p:sldId id="266" r:id="rId22"/>
    <p:sldId id="265" r:id="rId23"/>
    <p:sldId id="270" r:id="rId24"/>
    <p:sldId id="271" r:id="rId25"/>
    <p:sldId id="281" r:id="rId26"/>
    <p:sldId id="282" r:id="rId27"/>
    <p:sldId id="279" r:id="rId28"/>
    <p:sldId id="283" r:id="rId29"/>
    <p:sldId id="285" r:id="rId30"/>
    <p:sldId id="284" r:id="rId31"/>
  </p:sldIdLst>
  <p:sldSz cx="9144000" cy="6858000" type="screen4x3"/>
  <p:notesSz cx="6797675" cy="9926638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101" autoAdjust="0"/>
  </p:normalViewPr>
  <p:slideViewPr>
    <p:cSldViewPr>
      <p:cViewPr varScale="1">
        <p:scale>
          <a:sx n="83" d="100"/>
          <a:sy n="83" d="100"/>
        </p:scale>
        <p:origin x="-1500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26332F-4035-41FA-A038-E5C5023724EE}" type="datetimeFigureOut">
              <a:rPr lang="it-IT" smtClean="0"/>
              <a:t>09/01/2016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AD39B7-9AF9-438B-B08B-2A13228F715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523633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C5325-8C91-4248-8F38-4DBF8D989D7E}" type="datetime1">
              <a:rPr lang="it-IT" smtClean="0"/>
              <a:t>09/01/2016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F17CE-F65F-42E1-9F2A-C3DD9604B0F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08021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4000"/>
    </mc:Choice>
    <mc:Fallback>
      <p:transition advClick="0" advTm="4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97A40-F34B-4FC7-8595-F822009E1B99}" type="datetime1">
              <a:rPr lang="it-IT" smtClean="0"/>
              <a:t>09/01/2016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F17CE-F65F-42E1-9F2A-C3DD9604B0F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310843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4000"/>
    </mc:Choice>
    <mc:Fallback>
      <p:transition advClick="0" advTm="4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0152D-CBC8-4B1A-ADBF-466DA0C55370}" type="datetime1">
              <a:rPr lang="it-IT" smtClean="0"/>
              <a:t>09/01/2016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F17CE-F65F-42E1-9F2A-C3DD9604B0F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94260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4000"/>
    </mc:Choice>
    <mc:Fallback>
      <p:transition advClick="0" advTm="4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E7842-213A-471B-8D05-780C27391939}" type="datetime1">
              <a:rPr lang="it-IT" smtClean="0"/>
              <a:t>09/01/2016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F17CE-F65F-42E1-9F2A-C3DD9604B0F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529211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4000"/>
    </mc:Choice>
    <mc:Fallback>
      <p:transition advClick="0" advTm="4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D31C2-AA5F-4739-8F3B-D41DE306610C}" type="datetime1">
              <a:rPr lang="it-IT" smtClean="0"/>
              <a:t>09/01/2016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F17CE-F65F-42E1-9F2A-C3DD9604B0F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253493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4000"/>
    </mc:Choice>
    <mc:Fallback>
      <p:transition advClick="0" advTm="4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04D0D-550D-4AAB-BE61-B6FF80E4AC8A}" type="datetime1">
              <a:rPr lang="it-IT" smtClean="0"/>
              <a:t>09/01/2016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F17CE-F65F-42E1-9F2A-C3DD9604B0F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621600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4000"/>
    </mc:Choice>
    <mc:Fallback>
      <p:transition advClick="0" advTm="4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90338-43A5-4C4B-A066-504DAC1A0EA4}" type="datetime1">
              <a:rPr lang="it-IT" smtClean="0"/>
              <a:t>09/01/2016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F17CE-F65F-42E1-9F2A-C3DD9604B0F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940761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4000"/>
    </mc:Choice>
    <mc:Fallback>
      <p:transition advClick="0" advTm="4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E1D15-AEBB-41A0-A454-6778CC14B1A1}" type="datetime1">
              <a:rPr lang="it-IT" smtClean="0"/>
              <a:t>09/01/2016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F17CE-F65F-42E1-9F2A-C3DD9604B0F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10183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4000"/>
    </mc:Choice>
    <mc:Fallback>
      <p:transition advClick="0" advTm="4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23CA2-D218-48AE-93C0-B1A70A918C41}" type="datetime1">
              <a:rPr lang="it-IT" smtClean="0"/>
              <a:t>09/01/2016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F17CE-F65F-42E1-9F2A-C3DD9604B0F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199933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4000"/>
    </mc:Choice>
    <mc:Fallback>
      <p:transition advClick="0" advTm="4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8326E-AF6D-405E-85BE-47360CE308B0}" type="datetime1">
              <a:rPr lang="it-IT" smtClean="0"/>
              <a:t>09/01/2016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F17CE-F65F-42E1-9F2A-C3DD9604B0F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140853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4000"/>
    </mc:Choice>
    <mc:Fallback>
      <p:transition advClick="0" advTm="4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AEFD0-55C7-4980-B194-96E03C9BFD04}" type="datetime1">
              <a:rPr lang="it-IT" smtClean="0"/>
              <a:t>09/01/2016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F17CE-F65F-42E1-9F2A-C3DD9604B0F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005894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4000"/>
    </mc:Choice>
    <mc:Fallback>
      <p:transition advClick="0" advTm="4000"/>
    </mc:Fallback>
  </mc:AlternateContent>
  <p:hf hdr="0" ftr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4AEFD0-55C7-4980-B194-96E03C9BFD04}" type="datetime1">
              <a:rPr lang="it-IT" smtClean="0"/>
              <a:t>09/01/2016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BF17CE-F65F-42E1-9F2A-C3DD9604B0F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6493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p14:dur="10" advClick="0" advTm="4000"/>
    </mc:Choice>
    <mc:Fallback>
      <p:transition advClick="0" advTm="4000"/>
    </mc:Fallback>
  </mc:AlternateConten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11" Type="http://schemas.openxmlformats.org/officeDocument/2006/relationships/image" Target="../media/image36.jpeg"/><Relationship Id="rId5" Type="http://schemas.openxmlformats.org/officeDocument/2006/relationships/image" Target="../media/image30.jpeg"/><Relationship Id="rId10" Type="http://schemas.openxmlformats.org/officeDocument/2006/relationships/image" Target="../media/image35.jpeg"/><Relationship Id="rId4" Type="http://schemas.openxmlformats.org/officeDocument/2006/relationships/image" Target="../media/image29.jpeg"/><Relationship Id="rId9" Type="http://schemas.openxmlformats.org/officeDocument/2006/relationships/image" Target="../media/image34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it-IT" sz="6000" dirty="0" smtClean="0">
                <a:latin typeface="Brush Script MT" panose="03060802040406070304" pitchFamily="66" charset="0"/>
              </a:rPr>
              <a:t>il book</a:t>
            </a:r>
            <a:endParaRPr lang="it-IT" sz="6000" dirty="0">
              <a:latin typeface="Brush Script MT" panose="03060802040406070304" pitchFamily="66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Arera</a:t>
            </a:r>
            <a:r>
              <a:rPr lang="it-IT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colori e linee</a:t>
            </a:r>
          </a:p>
          <a:p>
            <a:r>
              <a:rPr lang="it-IT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------------</a:t>
            </a:r>
          </a:p>
          <a:p>
            <a:r>
              <a:rPr lang="it-IT" sz="2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www.wripainter.wordpress.com</a:t>
            </a:r>
          </a:p>
          <a:p>
            <a:r>
              <a:rPr lang="it-IT" sz="2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www.sandrofrera.wordpress.com</a:t>
            </a:r>
            <a:endParaRPr lang="it-IT" sz="24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70702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4000"/>
    </mc:Choice>
    <mc:Fallback>
      <p:transition advClick="0" advTm="4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899592" y="5765010"/>
            <a:ext cx="46482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smtClean="0">
                <a:solidFill>
                  <a:schemeClr val="tx2"/>
                </a:solidFill>
              </a:rPr>
              <a:t>Il divano – acrilico su tela – 120 x 80</a:t>
            </a:r>
            <a:endParaRPr lang="it-IT" sz="2400" dirty="0">
              <a:solidFill>
                <a:schemeClr val="tx2"/>
              </a:solidFill>
            </a:endParaRP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6BA1B-D78C-47DF-957F-B5BD93BE8C15}" type="datetime1">
              <a:rPr lang="it-IT" smtClean="0"/>
              <a:t>09/01/2016</a:t>
            </a:fld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F17CE-F65F-42E1-9F2A-C3DD9604B0F2}" type="slidenum">
              <a:rPr lang="it-IT" smtClean="0"/>
              <a:t>2</a:t>
            </a:fld>
            <a:endParaRPr lang="it-IT"/>
          </a:p>
        </p:txBody>
      </p:sp>
      <p:cxnSp>
        <p:nvCxnSpPr>
          <p:cNvPr id="8" name="Connettore 1 7"/>
          <p:cNvCxnSpPr/>
          <p:nvPr/>
        </p:nvCxnSpPr>
        <p:spPr>
          <a:xfrm>
            <a:off x="323528" y="5589240"/>
            <a:ext cx="86409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tangolo 9"/>
          <p:cNvSpPr/>
          <p:nvPr/>
        </p:nvSpPr>
        <p:spPr>
          <a:xfrm>
            <a:off x="661476" y="188640"/>
            <a:ext cx="7685370" cy="5103566"/>
          </a:xfrm>
          <a:prstGeom prst="rect">
            <a:avLst/>
          </a:prstGeom>
          <a:noFill/>
          <a:ln w="38100" cap="sq" cmpd="sng">
            <a:solidFill>
              <a:schemeClr val="accent6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026" name="Picture 2" descr="C:\Users\filippo\Desktop\sandro\pittura\aaaa-quadri miei\materiale per show room\foto\Immagine1 (640x415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523" y="276623"/>
            <a:ext cx="7407275" cy="492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65827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4000"/>
    </mc:Choice>
    <mc:Fallback>
      <p:transition advClick="0" advTm="40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323528" y="5765010"/>
            <a:ext cx="85757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smtClean="0">
                <a:solidFill>
                  <a:schemeClr val="tx2"/>
                </a:solidFill>
              </a:rPr>
              <a:t>Il giardino dei giusti – acrilici su tre pannelli di masonite – 210 x 100</a:t>
            </a:r>
            <a:endParaRPr lang="it-IT" sz="2400" dirty="0">
              <a:solidFill>
                <a:schemeClr val="tx2"/>
              </a:solidFill>
            </a:endParaRP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6BA1B-D78C-47DF-957F-B5BD93BE8C15}" type="datetime1">
              <a:rPr lang="it-IT" smtClean="0"/>
              <a:t>09/01/2016</a:t>
            </a:fld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F17CE-F65F-42E1-9F2A-C3DD9604B0F2}" type="slidenum">
              <a:rPr lang="it-IT" smtClean="0"/>
              <a:t>3</a:t>
            </a:fld>
            <a:endParaRPr lang="it-IT"/>
          </a:p>
        </p:txBody>
      </p:sp>
      <p:cxnSp>
        <p:nvCxnSpPr>
          <p:cNvPr id="8" name="Connettore 1 7"/>
          <p:cNvCxnSpPr/>
          <p:nvPr/>
        </p:nvCxnSpPr>
        <p:spPr>
          <a:xfrm>
            <a:off x="323528" y="5589240"/>
            <a:ext cx="86409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tangolo 9"/>
          <p:cNvSpPr/>
          <p:nvPr/>
        </p:nvSpPr>
        <p:spPr>
          <a:xfrm>
            <a:off x="661476" y="188640"/>
            <a:ext cx="7685370" cy="5103566"/>
          </a:xfrm>
          <a:prstGeom prst="rect">
            <a:avLst/>
          </a:prstGeom>
          <a:noFill/>
          <a:ln w="38100" cap="sq" cmpd="sng">
            <a:solidFill>
              <a:schemeClr val="accent6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8194" name="Picture 2" descr="C:\Users\filippo\Desktop\sandro\pittura\aaaa-quadri miei\mostra giugno 2010\_MG_137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745" y="796207"/>
            <a:ext cx="7488832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85484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4000"/>
    </mc:Choice>
    <mc:Fallback>
      <p:transition advClick="0" advTm="4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899592" y="5765010"/>
            <a:ext cx="58356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smtClean="0">
                <a:solidFill>
                  <a:schemeClr val="tx2"/>
                </a:solidFill>
              </a:rPr>
              <a:t>Il giardino segreto – acrilico su tela – 80 x 100</a:t>
            </a:r>
            <a:endParaRPr lang="it-IT" sz="2400" dirty="0">
              <a:solidFill>
                <a:schemeClr val="tx2"/>
              </a:solidFill>
            </a:endParaRP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6BA1B-D78C-47DF-957F-B5BD93BE8C15}" type="datetime1">
              <a:rPr lang="it-IT" smtClean="0"/>
              <a:t>09/01/2016</a:t>
            </a:fld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F17CE-F65F-42E1-9F2A-C3DD9604B0F2}" type="slidenum">
              <a:rPr lang="it-IT" smtClean="0"/>
              <a:t>4</a:t>
            </a:fld>
            <a:endParaRPr lang="it-IT"/>
          </a:p>
        </p:txBody>
      </p:sp>
      <p:cxnSp>
        <p:nvCxnSpPr>
          <p:cNvPr id="8" name="Connettore 1 7"/>
          <p:cNvCxnSpPr/>
          <p:nvPr/>
        </p:nvCxnSpPr>
        <p:spPr>
          <a:xfrm>
            <a:off x="323528" y="5589240"/>
            <a:ext cx="86409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tangolo 9"/>
          <p:cNvSpPr/>
          <p:nvPr/>
        </p:nvSpPr>
        <p:spPr>
          <a:xfrm>
            <a:off x="2483768" y="188640"/>
            <a:ext cx="3763881" cy="5103566"/>
          </a:xfrm>
          <a:prstGeom prst="rect">
            <a:avLst/>
          </a:prstGeom>
          <a:noFill/>
          <a:ln w="38100" cap="sq" cmpd="sng">
            <a:solidFill>
              <a:schemeClr val="accent6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50" name="Picture 2" descr="C:\Users\filippo\Desktop\sandro\pittura\aaaa-quadri miei\materiale per show room\foto\Immagine3 (465x640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6579" y="332656"/>
            <a:ext cx="3367589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12673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4000"/>
    </mc:Choice>
    <mc:Fallback>
      <p:transition advClick="0" advTm="4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899592" y="5765010"/>
            <a:ext cx="45976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smtClean="0">
                <a:solidFill>
                  <a:schemeClr val="tx2"/>
                </a:solidFill>
              </a:rPr>
              <a:t>Mattino – acrilico su carta – 70 x 50</a:t>
            </a:r>
            <a:endParaRPr lang="it-IT" sz="2400" dirty="0">
              <a:solidFill>
                <a:schemeClr val="tx2"/>
              </a:solidFill>
            </a:endParaRP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6BA1B-D78C-47DF-957F-B5BD93BE8C15}" type="datetime1">
              <a:rPr lang="it-IT" smtClean="0"/>
              <a:t>09/01/2016</a:t>
            </a:fld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F17CE-F65F-42E1-9F2A-C3DD9604B0F2}" type="slidenum">
              <a:rPr lang="it-IT" smtClean="0"/>
              <a:t>5</a:t>
            </a:fld>
            <a:endParaRPr lang="it-IT" dirty="0"/>
          </a:p>
        </p:txBody>
      </p:sp>
      <p:cxnSp>
        <p:nvCxnSpPr>
          <p:cNvPr id="8" name="Connettore 1 7"/>
          <p:cNvCxnSpPr/>
          <p:nvPr/>
        </p:nvCxnSpPr>
        <p:spPr>
          <a:xfrm>
            <a:off x="323528" y="5589240"/>
            <a:ext cx="86409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tangolo 9"/>
          <p:cNvSpPr/>
          <p:nvPr/>
        </p:nvSpPr>
        <p:spPr>
          <a:xfrm>
            <a:off x="661476" y="188640"/>
            <a:ext cx="7685370" cy="5103566"/>
          </a:xfrm>
          <a:prstGeom prst="rect">
            <a:avLst/>
          </a:prstGeom>
          <a:noFill/>
          <a:ln w="38100" cap="sq" cmpd="sng">
            <a:solidFill>
              <a:schemeClr val="accent6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9458" name="Picture 2" descr="C:\Users\filippo\Desktop\sandro\pittura\aaaa-quadri miei\materiale per show room\mattino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32656"/>
            <a:ext cx="7329207" cy="4887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95309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4000"/>
    </mc:Choice>
    <mc:Fallback>
      <p:transition advClick="0" advTm="40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899592" y="5765010"/>
            <a:ext cx="52154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smtClean="0">
                <a:solidFill>
                  <a:schemeClr val="tx2"/>
                </a:solidFill>
              </a:rPr>
              <a:t>Mezzogiorno – acrilico su carta – 70 x 50</a:t>
            </a:r>
            <a:endParaRPr lang="it-IT" sz="2400" dirty="0">
              <a:solidFill>
                <a:schemeClr val="tx2"/>
              </a:solidFill>
            </a:endParaRP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6BA1B-D78C-47DF-957F-B5BD93BE8C15}" type="datetime1">
              <a:rPr lang="it-IT" smtClean="0"/>
              <a:t>09/01/2016</a:t>
            </a:fld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F17CE-F65F-42E1-9F2A-C3DD9604B0F2}" type="slidenum">
              <a:rPr lang="it-IT" smtClean="0"/>
              <a:t>6</a:t>
            </a:fld>
            <a:endParaRPr lang="it-IT" dirty="0"/>
          </a:p>
        </p:txBody>
      </p:sp>
      <p:cxnSp>
        <p:nvCxnSpPr>
          <p:cNvPr id="8" name="Connettore 1 7"/>
          <p:cNvCxnSpPr/>
          <p:nvPr/>
        </p:nvCxnSpPr>
        <p:spPr>
          <a:xfrm>
            <a:off x="323528" y="5589240"/>
            <a:ext cx="86409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tangolo 9"/>
          <p:cNvSpPr/>
          <p:nvPr/>
        </p:nvSpPr>
        <p:spPr>
          <a:xfrm>
            <a:off x="661476" y="188640"/>
            <a:ext cx="7685370" cy="5103566"/>
          </a:xfrm>
          <a:prstGeom prst="rect">
            <a:avLst/>
          </a:prstGeom>
          <a:noFill/>
          <a:ln w="38100" cap="sq" cmpd="sng">
            <a:solidFill>
              <a:schemeClr val="accent6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482" name="Picture 2" descr="C:\Users\filippo\Desktop\sandro\pittura\aaaa-quadri miei\materiale per show room\mezzogiorno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644" y="260648"/>
            <a:ext cx="7403756" cy="495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97629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4000"/>
    </mc:Choice>
    <mc:Fallback>
      <p:transition advClick="0" advTm="400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899592" y="5765010"/>
            <a:ext cx="41385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smtClean="0">
                <a:solidFill>
                  <a:schemeClr val="tx2"/>
                </a:solidFill>
              </a:rPr>
              <a:t>Sera – acrilico su carta – 70 x 50</a:t>
            </a:r>
            <a:endParaRPr lang="it-IT" sz="2400" dirty="0">
              <a:solidFill>
                <a:schemeClr val="tx2"/>
              </a:solidFill>
            </a:endParaRP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6BA1B-D78C-47DF-957F-B5BD93BE8C15}" type="datetime1">
              <a:rPr lang="it-IT" smtClean="0"/>
              <a:t>09/01/2016</a:t>
            </a:fld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F17CE-F65F-42E1-9F2A-C3DD9604B0F2}" type="slidenum">
              <a:rPr lang="it-IT" smtClean="0"/>
              <a:t>7</a:t>
            </a:fld>
            <a:endParaRPr lang="it-IT" dirty="0"/>
          </a:p>
        </p:txBody>
      </p:sp>
      <p:cxnSp>
        <p:nvCxnSpPr>
          <p:cNvPr id="8" name="Connettore 1 7"/>
          <p:cNvCxnSpPr/>
          <p:nvPr/>
        </p:nvCxnSpPr>
        <p:spPr>
          <a:xfrm>
            <a:off x="323528" y="5589240"/>
            <a:ext cx="86409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tangolo 9"/>
          <p:cNvSpPr/>
          <p:nvPr/>
        </p:nvSpPr>
        <p:spPr>
          <a:xfrm>
            <a:off x="661476" y="188640"/>
            <a:ext cx="7685370" cy="5103566"/>
          </a:xfrm>
          <a:prstGeom prst="rect">
            <a:avLst/>
          </a:prstGeom>
          <a:noFill/>
          <a:ln w="38100" cap="sq" cmpd="sng">
            <a:solidFill>
              <a:schemeClr val="accent6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1506" name="Picture 2" descr="C:\Users\filippo\Desktop\sandro\pittura\aaaa-quadri miei\materiale per show room\sera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60648"/>
            <a:ext cx="7447254" cy="4919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02750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4000"/>
    </mc:Choice>
    <mc:Fallback>
      <p:transition advClick="0" advTm="400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899592" y="5765010"/>
            <a:ext cx="52377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smtClean="0">
                <a:solidFill>
                  <a:schemeClr val="tx2"/>
                </a:solidFill>
              </a:rPr>
              <a:t>Autoritratto – acrilico su carta – 70 x 50</a:t>
            </a:r>
            <a:endParaRPr lang="it-IT" sz="2400" dirty="0">
              <a:solidFill>
                <a:schemeClr val="tx2"/>
              </a:solidFill>
            </a:endParaRP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6BA1B-D78C-47DF-957F-B5BD93BE8C15}" type="datetime1">
              <a:rPr lang="it-IT" smtClean="0"/>
              <a:t>09/01/2016</a:t>
            </a:fld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F17CE-F65F-42E1-9F2A-C3DD9604B0F2}" type="slidenum">
              <a:rPr lang="it-IT" smtClean="0"/>
              <a:t>8</a:t>
            </a:fld>
            <a:endParaRPr lang="it-IT"/>
          </a:p>
        </p:txBody>
      </p:sp>
      <p:cxnSp>
        <p:nvCxnSpPr>
          <p:cNvPr id="8" name="Connettore 1 7"/>
          <p:cNvCxnSpPr/>
          <p:nvPr/>
        </p:nvCxnSpPr>
        <p:spPr>
          <a:xfrm>
            <a:off x="323528" y="5589240"/>
            <a:ext cx="86409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tangolo 9"/>
          <p:cNvSpPr/>
          <p:nvPr/>
        </p:nvSpPr>
        <p:spPr>
          <a:xfrm>
            <a:off x="661476" y="188640"/>
            <a:ext cx="7685370" cy="5103566"/>
          </a:xfrm>
          <a:prstGeom prst="rect">
            <a:avLst/>
          </a:prstGeom>
          <a:noFill/>
          <a:ln w="38100" cap="sq" cmpd="sng">
            <a:solidFill>
              <a:schemeClr val="accent6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4338" name="Picture 2" descr="C:\Users\filippo\Desktop\sandro\pittura\aaaa-quadri miei\autoritratt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8480" y="404664"/>
            <a:ext cx="7286105" cy="4750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04272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4000"/>
    </mc:Choice>
    <mc:Fallback>
      <p:transition advClick="0" advTm="400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899592" y="5765010"/>
            <a:ext cx="52483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smtClean="0">
                <a:solidFill>
                  <a:schemeClr val="tx2"/>
                </a:solidFill>
              </a:rPr>
              <a:t>Tre amici – acrilico su masonite – 55 x 75</a:t>
            </a:r>
            <a:endParaRPr lang="it-IT" sz="2400" dirty="0">
              <a:solidFill>
                <a:schemeClr val="tx2"/>
              </a:solidFill>
            </a:endParaRP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6BA1B-D78C-47DF-957F-B5BD93BE8C15}" type="datetime1">
              <a:rPr lang="it-IT" smtClean="0"/>
              <a:t>09/01/2016</a:t>
            </a:fld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F17CE-F65F-42E1-9F2A-C3DD9604B0F2}" type="slidenum">
              <a:rPr lang="it-IT" smtClean="0"/>
              <a:t>9</a:t>
            </a:fld>
            <a:endParaRPr lang="it-IT"/>
          </a:p>
        </p:txBody>
      </p:sp>
      <p:cxnSp>
        <p:nvCxnSpPr>
          <p:cNvPr id="8" name="Connettore 1 7"/>
          <p:cNvCxnSpPr/>
          <p:nvPr/>
        </p:nvCxnSpPr>
        <p:spPr>
          <a:xfrm>
            <a:off x="323528" y="5589240"/>
            <a:ext cx="86409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tangolo 9"/>
          <p:cNvSpPr/>
          <p:nvPr/>
        </p:nvSpPr>
        <p:spPr>
          <a:xfrm>
            <a:off x="2411760" y="188640"/>
            <a:ext cx="3888432" cy="5184576"/>
          </a:xfrm>
          <a:prstGeom prst="rect">
            <a:avLst/>
          </a:prstGeom>
          <a:noFill/>
          <a:ln w="38100" cap="sq" cmpd="sng">
            <a:solidFill>
              <a:schemeClr val="accent6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074" name="Picture 2" descr="C:\Users\filippo\Desktop\sandro\pittura\aaaa-quadri miei\materiale per show room\foto\Immagine8 (484x640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32657"/>
            <a:ext cx="3592176" cy="4893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62192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4000"/>
    </mc:Choice>
    <mc:Fallback>
      <p:transition advClick="0" advTm="400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899592" y="5765010"/>
            <a:ext cx="42271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smtClean="0">
                <a:solidFill>
                  <a:schemeClr val="tx2"/>
                </a:solidFill>
              </a:rPr>
              <a:t>Oltre – acrilico su tela – 80 x 120</a:t>
            </a:r>
            <a:endParaRPr lang="it-IT" sz="2400" dirty="0">
              <a:solidFill>
                <a:schemeClr val="tx2"/>
              </a:solidFill>
            </a:endParaRP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6BA1B-D78C-47DF-957F-B5BD93BE8C15}" type="datetime1">
              <a:rPr lang="it-IT" smtClean="0"/>
              <a:t>09/01/2016</a:t>
            </a:fld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F17CE-F65F-42E1-9F2A-C3DD9604B0F2}" type="slidenum">
              <a:rPr lang="it-IT" smtClean="0"/>
              <a:t>10</a:t>
            </a:fld>
            <a:endParaRPr lang="it-IT"/>
          </a:p>
        </p:txBody>
      </p:sp>
      <p:cxnSp>
        <p:nvCxnSpPr>
          <p:cNvPr id="8" name="Connettore 1 7"/>
          <p:cNvCxnSpPr/>
          <p:nvPr/>
        </p:nvCxnSpPr>
        <p:spPr>
          <a:xfrm>
            <a:off x="323528" y="5589240"/>
            <a:ext cx="86409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tangolo 9"/>
          <p:cNvSpPr/>
          <p:nvPr/>
        </p:nvSpPr>
        <p:spPr>
          <a:xfrm>
            <a:off x="2411760" y="188640"/>
            <a:ext cx="3888432" cy="5184576"/>
          </a:xfrm>
          <a:prstGeom prst="rect">
            <a:avLst/>
          </a:prstGeom>
          <a:noFill/>
          <a:ln w="38100" cap="sq" cmpd="sng">
            <a:solidFill>
              <a:schemeClr val="accent6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8434" name="Picture 2" descr="C:\Users\filippo\Downloads\IMG-20150826-001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3010" y="272098"/>
            <a:ext cx="3616480" cy="5029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53926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4000"/>
    </mc:Choice>
    <mc:Fallback>
      <p:transition advClick="0" advTm="400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899592" y="5765010"/>
            <a:ext cx="42890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smtClean="0">
                <a:solidFill>
                  <a:schemeClr val="tx2"/>
                </a:solidFill>
              </a:rPr>
              <a:t>Amici – acrilico su carta – 70 x 50</a:t>
            </a:r>
            <a:endParaRPr lang="it-IT" sz="2400" dirty="0">
              <a:solidFill>
                <a:schemeClr val="tx2"/>
              </a:solidFill>
            </a:endParaRP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6BA1B-D78C-47DF-957F-B5BD93BE8C15}" type="datetime1">
              <a:rPr lang="it-IT" smtClean="0"/>
              <a:t>09/01/2016</a:t>
            </a:fld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F17CE-F65F-42E1-9F2A-C3DD9604B0F2}" type="slidenum">
              <a:rPr lang="it-IT" smtClean="0"/>
              <a:t>11</a:t>
            </a:fld>
            <a:endParaRPr lang="it-IT" dirty="0"/>
          </a:p>
        </p:txBody>
      </p:sp>
      <p:cxnSp>
        <p:nvCxnSpPr>
          <p:cNvPr id="8" name="Connettore 1 7"/>
          <p:cNvCxnSpPr/>
          <p:nvPr/>
        </p:nvCxnSpPr>
        <p:spPr>
          <a:xfrm>
            <a:off x="323528" y="5589240"/>
            <a:ext cx="86409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tangolo 9"/>
          <p:cNvSpPr/>
          <p:nvPr/>
        </p:nvSpPr>
        <p:spPr>
          <a:xfrm>
            <a:off x="661476" y="188640"/>
            <a:ext cx="7685370" cy="5103566"/>
          </a:xfrm>
          <a:prstGeom prst="rect">
            <a:avLst/>
          </a:prstGeom>
          <a:noFill/>
          <a:ln w="38100" cap="sq" cmpd="sng">
            <a:solidFill>
              <a:schemeClr val="accent6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098" name="Picture 2" descr="C:\Users\filippo\Desktop\sandro\pittura\aaaa-quadri miei\materiale per show room\foto\Immagine10 (640x483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016" y="440135"/>
            <a:ext cx="7137400" cy="4600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99984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4000"/>
    </mc:Choice>
    <mc:Fallback>
      <p:transition advClick="0" advTm="400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899592" y="5765010"/>
            <a:ext cx="57111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smtClean="0">
                <a:solidFill>
                  <a:schemeClr val="tx2"/>
                </a:solidFill>
              </a:rPr>
              <a:t>L’Italia che non c’è – acrilico su tela – 80 x 80</a:t>
            </a:r>
            <a:endParaRPr lang="it-IT" sz="2400" dirty="0">
              <a:solidFill>
                <a:schemeClr val="tx2"/>
              </a:solidFill>
            </a:endParaRP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6BA1B-D78C-47DF-957F-B5BD93BE8C15}" type="datetime1">
              <a:rPr lang="it-IT" smtClean="0"/>
              <a:t>09/01/2016</a:t>
            </a:fld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F17CE-F65F-42E1-9F2A-C3DD9604B0F2}" type="slidenum">
              <a:rPr lang="it-IT" smtClean="0"/>
              <a:t>12</a:t>
            </a:fld>
            <a:endParaRPr lang="it-IT"/>
          </a:p>
        </p:txBody>
      </p:sp>
      <p:cxnSp>
        <p:nvCxnSpPr>
          <p:cNvPr id="8" name="Connettore 1 7"/>
          <p:cNvCxnSpPr/>
          <p:nvPr/>
        </p:nvCxnSpPr>
        <p:spPr>
          <a:xfrm>
            <a:off x="323528" y="5589240"/>
            <a:ext cx="86409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tangolo 9"/>
          <p:cNvSpPr/>
          <p:nvPr/>
        </p:nvSpPr>
        <p:spPr>
          <a:xfrm>
            <a:off x="2123728" y="188640"/>
            <a:ext cx="5112568" cy="5103566"/>
          </a:xfrm>
          <a:prstGeom prst="rect">
            <a:avLst/>
          </a:prstGeom>
          <a:noFill/>
          <a:ln w="38100" cap="sq" cmpd="sng">
            <a:solidFill>
              <a:schemeClr val="accent6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7410" name="Picture 2" descr="C:\Users\filippo\Desktop\sandro\pittura\aaaa-quadri miei\italia che non c'è (635x640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93081"/>
            <a:ext cx="4824536" cy="486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20164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4000"/>
    </mc:Choice>
    <mc:Fallback>
      <p:transition advClick="0" advTm="400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899592" y="5765010"/>
            <a:ext cx="69826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smtClean="0">
                <a:solidFill>
                  <a:schemeClr val="tx2"/>
                </a:solidFill>
              </a:rPr>
              <a:t>Foglie – tecnica mista su cartone vegetale  – 100 x 80</a:t>
            </a:r>
            <a:endParaRPr lang="it-IT" sz="2400" dirty="0">
              <a:solidFill>
                <a:schemeClr val="tx2"/>
              </a:solidFill>
            </a:endParaRP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6BA1B-D78C-47DF-957F-B5BD93BE8C15}" type="datetime1">
              <a:rPr lang="it-IT" smtClean="0"/>
              <a:t>09/01/2016</a:t>
            </a:fld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F17CE-F65F-42E1-9F2A-C3DD9604B0F2}" type="slidenum">
              <a:rPr lang="it-IT" smtClean="0"/>
              <a:t>13</a:t>
            </a:fld>
            <a:endParaRPr lang="it-IT"/>
          </a:p>
        </p:txBody>
      </p:sp>
      <p:cxnSp>
        <p:nvCxnSpPr>
          <p:cNvPr id="8" name="Connettore 1 7"/>
          <p:cNvCxnSpPr/>
          <p:nvPr/>
        </p:nvCxnSpPr>
        <p:spPr>
          <a:xfrm>
            <a:off x="323528" y="5589240"/>
            <a:ext cx="86409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tangolo 9"/>
          <p:cNvSpPr/>
          <p:nvPr/>
        </p:nvSpPr>
        <p:spPr>
          <a:xfrm>
            <a:off x="661476" y="188640"/>
            <a:ext cx="7726948" cy="5103566"/>
          </a:xfrm>
          <a:prstGeom prst="rect">
            <a:avLst/>
          </a:prstGeom>
          <a:noFill/>
          <a:ln w="38100" cap="sq" cmpd="sng">
            <a:solidFill>
              <a:schemeClr val="accent6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075" name="Picture 3" descr="C:\Users\filippo\Desktop\sandro\pittura\aaaa-quadri miei\mostra 2015\piccole\DSCN0014 (640x447) - Copi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7" y="260648"/>
            <a:ext cx="7560840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75296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4000"/>
    </mc:Choice>
    <mc:Fallback>
      <p:transition advClick="0" advTm="400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899592" y="5765010"/>
            <a:ext cx="69123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smtClean="0">
                <a:solidFill>
                  <a:schemeClr val="tx2"/>
                </a:solidFill>
              </a:rPr>
              <a:t>Mare – tecnica mista su cartone vegetale  – 100 x 80</a:t>
            </a:r>
            <a:endParaRPr lang="it-IT" sz="2400" dirty="0">
              <a:solidFill>
                <a:schemeClr val="tx2"/>
              </a:solidFill>
            </a:endParaRP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6BA1B-D78C-47DF-957F-B5BD93BE8C15}" type="datetime1">
              <a:rPr lang="it-IT" smtClean="0"/>
              <a:t>09/01/2016</a:t>
            </a:fld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F17CE-F65F-42E1-9F2A-C3DD9604B0F2}" type="slidenum">
              <a:rPr lang="it-IT" smtClean="0"/>
              <a:t>14</a:t>
            </a:fld>
            <a:endParaRPr lang="it-IT"/>
          </a:p>
        </p:txBody>
      </p:sp>
      <p:cxnSp>
        <p:nvCxnSpPr>
          <p:cNvPr id="8" name="Connettore 1 7"/>
          <p:cNvCxnSpPr/>
          <p:nvPr/>
        </p:nvCxnSpPr>
        <p:spPr>
          <a:xfrm>
            <a:off x="323528" y="5589240"/>
            <a:ext cx="86409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tangolo 9"/>
          <p:cNvSpPr/>
          <p:nvPr/>
        </p:nvSpPr>
        <p:spPr>
          <a:xfrm>
            <a:off x="661476" y="188640"/>
            <a:ext cx="7685370" cy="5103566"/>
          </a:xfrm>
          <a:prstGeom prst="rect">
            <a:avLst/>
          </a:prstGeom>
          <a:noFill/>
          <a:ln w="38100" cap="sq" cmpd="sng">
            <a:solidFill>
              <a:schemeClr val="accent6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100" name="Picture 4" descr="C:\Users\filippo\Desktop\sandro\pittura\aaaa-quadri miei\mostra 2015\piccole\DSCN0024 (640x449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77425"/>
            <a:ext cx="7488832" cy="4950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76943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4000"/>
    </mc:Choice>
    <mc:Fallback>
      <p:transition advClick="0" advTm="400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899592" y="5765010"/>
            <a:ext cx="52618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smtClean="0">
                <a:solidFill>
                  <a:schemeClr val="tx2"/>
                </a:solidFill>
              </a:rPr>
              <a:t>Prima e dopo – acrilico su tela – 60 x 30</a:t>
            </a:r>
            <a:endParaRPr lang="it-IT" sz="2400" dirty="0">
              <a:solidFill>
                <a:schemeClr val="tx2"/>
              </a:solidFill>
            </a:endParaRP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6BA1B-D78C-47DF-957F-B5BD93BE8C15}" type="datetime1">
              <a:rPr lang="it-IT" smtClean="0"/>
              <a:t>09/01/2016</a:t>
            </a:fld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F17CE-F65F-42E1-9F2A-C3DD9604B0F2}" type="slidenum">
              <a:rPr lang="it-IT" smtClean="0"/>
              <a:t>15</a:t>
            </a:fld>
            <a:endParaRPr lang="it-IT"/>
          </a:p>
        </p:txBody>
      </p:sp>
      <p:cxnSp>
        <p:nvCxnSpPr>
          <p:cNvPr id="8" name="Connettore 1 7"/>
          <p:cNvCxnSpPr/>
          <p:nvPr/>
        </p:nvCxnSpPr>
        <p:spPr>
          <a:xfrm>
            <a:off x="323528" y="5589240"/>
            <a:ext cx="86409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tangolo 9"/>
          <p:cNvSpPr/>
          <p:nvPr/>
        </p:nvSpPr>
        <p:spPr>
          <a:xfrm>
            <a:off x="661476" y="1196752"/>
            <a:ext cx="7685370" cy="3447382"/>
          </a:xfrm>
          <a:prstGeom prst="rect">
            <a:avLst/>
          </a:prstGeom>
          <a:noFill/>
          <a:ln w="38100" cap="sq" cmpd="sng">
            <a:solidFill>
              <a:schemeClr val="accent6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6147" name="Picture 3" descr="C:\Users\filippo\Desktop\sandro\pittura\aaaa-quadri miei\mostra 2015\piccole\DSCN0043 (640x315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340768"/>
            <a:ext cx="7488832" cy="3231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7266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4000"/>
    </mc:Choice>
    <mc:Fallback>
      <p:transition advClick="0" advTm="400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899592" y="5765010"/>
            <a:ext cx="68360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smtClean="0">
                <a:solidFill>
                  <a:schemeClr val="tx2"/>
                </a:solidFill>
              </a:rPr>
              <a:t>Amiche – acrilico su carta incollata su tavola – 50 x 70</a:t>
            </a:r>
            <a:endParaRPr lang="it-IT" sz="2400" dirty="0">
              <a:solidFill>
                <a:schemeClr val="tx2"/>
              </a:solidFill>
            </a:endParaRP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6BA1B-D78C-47DF-957F-B5BD93BE8C15}" type="datetime1">
              <a:rPr lang="it-IT" smtClean="0"/>
              <a:t>09/01/2016</a:t>
            </a:fld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F17CE-F65F-42E1-9F2A-C3DD9604B0F2}" type="slidenum">
              <a:rPr lang="it-IT" smtClean="0"/>
              <a:t>16</a:t>
            </a:fld>
            <a:endParaRPr lang="it-IT"/>
          </a:p>
        </p:txBody>
      </p:sp>
      <p:cxnSp>
        <p:nvCxnSpPr>
          <p:cNvPr id="8" name="Connettore 1 7"/>
          <p:cNvCxnSpPr/>
          <p:nvPr/>
        </p:nvCxnSpPr>
        <p:spPr>
          <a:xfrm>
            <a:off x="323528" y="5589240"/>
            <a:ext cx="86409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tangolo 9"/>
          <p:cNvSpPr/>
          <p:nvPr/>
        </p:nvSpPr>
        <p:spPr>
          <a:xfrm>
            <a:off x="2483768" y="188640"/>
            <a:ext cx="3763881" cy="5103566"/>
          </a:xfrm>
          <a:prstGeom prst="rect">
            <a:avLst/>
          </a:prstGeom>
          <a:noFill/>
          <a:ln w="38100" cap="sq" cmpd="sng">
            <a:solidFill>
              <a:schemeClr val="accent6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51" name="Picture 3" descr="C:\Users\filippo\Desktop\sandro\pittura\aaaa-quadri miei\mostra 2015\piccole\DSCN0034 (472x640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270" y="260648"/>
            <a:ext cx="3536906" cy="4991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75296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4000"/>
    </mc:Choice>
    <mc:Fallback>
      <p:transition advClick="0" advTm="400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899592" y="5765010"/>
            <a:ext cx="71383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smtClean="0">
                <a:solidFill>
                  <a:schemeClr val="tx2"/>
                </a:solidFill>
              </a:rPr>
              <a:t>L’emiliana – acrilico su carta incollata a tavola – 50 x 70</a:t>
            </a:r>
            <a:endParaRPr lang="it-IT" sz="2400" dirty="0">
              <a:solidFill>
                <a:schemeClr val="tx2"/>
              </a:solidFill>
            </a:endParaRP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6BA1B-D78C-47DF-957F-B5BD93BE8C15}" type="datetime1">
              <a:rPr lang="it-IT" smtClean="0"/>
              <a:t>09/01/2016</a:t>
            </a:fld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F17CE-F65F-42E1-9F2A-C3DD9604B0F2}" type="slidenum">
              <a:rPr lang="it-IT" smtClean="0"/>
              <a:t>17</a:t>
            </a:fld>
            <a:endParaRPr lang="it-IT"/>
          </a:p>
        </p:txBody>
      </p:sp>
      <p:cxnSp>
        <p:nvCxnSpPr>
          <p:cNvPr id="8" name="Connettore 1 7"/>
          <p:cNvCxnSpPr/>
          <p:nvPr/>
        </p:nvCxnSpPr>
        <p:spPr>
          <a:xfrm>
            <a:off x="323528" y="5589240"/>
            <a:ext cx="86409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tangolo 9"/>
          <p:cNvSpPr/>
          <p:nvPr/>
        </p:nvSpPr>
        <p:spPr>
          <a:xfrm>
            <a:off x="2483768" y="188640"/>
            <a:ext cx="3763881" cy="5103566"/>
          </a:xfrm>
          <a:prstGeom prst="rect">
            <a:avLst/>
          </a:prstGeom>
          <a:noFill/>
          <a:ln w="38100" cap="sq" cmpd="sng">
            <a:solidFill>
              <a:schemeClr val="accent6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7170" name="Picture 2" descr="C:\Users\filippo\Desktop\sandro\pittura\aaaa-quadri miei\mostra 2015\piccole\DSCN0007 (475x640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4594" y="260648"/>
            <a:ext cx="3561582" cy="5011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78371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4000"/>
    </mc:Choice>
    <mc:Fallback>
      <p:transition advClick="0" advTm="4000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899592" y="5765010"/>
            <a:ext cx="60184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smtClean="0">
                <a:solidFill>
                  <a:schemeClr val="tx2"/>
                </a:solidFill>
              </a:rPr>
              <a:t>Venere degli stracci – acrilico su carta – 70 x 50</a:t>
            </a:r>
            <a:endParaRPr lang="it-IT" sz="2400" dirty="0">
              <a:solidFill>
                <a:schemeClr val="tx2"/>
              </a:solidFill>
            </a:endParaRP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6BA1B-D78C-47DF-957F-B5BD93BE8C15}" type="datetime1">
              <a:rPr lang="it-IT" smtClean="0"/>
              <a:t>09/01/2016</a:t>
            </a:fld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F17CE-F65F-42E1-9F2A-C3DD9604B0F2}" type="slidenum">
              <a:rPr lang="it-IT" smtClean="0"/>
              <a:t>18</a:t>
            </a:fld>
            <a:endParaRPr lang="it-IT" dirty="0"/>
          </a:p>
        </p:txBody>
      </p:sp>
      <p:cxnSp>
        <p:nvCxnSpPr>
          <p:cNvPr id="8" name="Connettore 1 7"/>
          <p:cNvCxnSpPr/>
          <p:nvPr/>
        </p:nvCxnSpPr>
        <p:spPr>
          <a:xfrm>
            <a:off x="323528" y="5589240"/>
            <a:ext cx="86409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tangolo 9"/>
          <p:cNvSpPr/>
          <p:nvPr/>
        </p:nvSpPr>
        <p:spPr>
          <a:xfrm>
            <a:off x="661476" y="188640"/>
            <a:ext cx="7685370" cy="5103566"/>
          </a:xfrm>
          <a:prstGeom prst="rect">
            <a:avLst/>
          </a:prstGeom>
          <a:noFill/>
          <a:ln w="38100" cap="sq" cmpd="sng">
            <a:solidFill>
              <a:schemeClr val="accent6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3554" name="Picture 2" descr="C:\Users\filippo\Desktop\sandro\pittura\aaaa-quadri miei\materiale per show room\untitle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234" y="332656"/>
            <a:ext cx="5935086" cy="4909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1610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4000"/>
    </mc:Choice>
    <mc:Fallback>
      <p:transition advClick="0" advTm="4000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899592" y="5765010"/>
            <a:ext cx="44363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smtClean="0">
                <a:solidFill>
                  <a:schemeClr val="tx2"/>
                </a:solidFill>
              </a:rPr>
              <a:t>Chiavari – acrilico su tela – 30 x 40</a:t>
            </a:r>
            <a:endParaRPr lang="it-IT" sz="2400" dirty="0">
              <a:solidFill>
                <a:schemeClr val="tx2"/>
              </a:solidFill>
            </a:endParaRP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6BA1B-D78C-47DF-957F-B5BD93BE8C15}" type="datetime1">
              <a:rPr lang="it-IT" smtClean="0"/>
              <a:t>09/01/2016</a:t>
            </a:fld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F17CE-F65F-42E1-9F2A-C3DD9604B0F2}" type="slidenum">
              <a:rPr lang="it-IT" smtClean="0"/>
              <a:t>19</a:t>
            </a:fld>
            <a:endParaRPr lang="it-IT"/>
          </a:p>
        </p:txBody>
      </p:sp>
      <p:cxnSp>
        <p:nvCxnSpPr>
          <p:cNvPr id="8" name="Connettore 1 7"/>
          <p:cNvCxnSpPr/>
          <p:nvPr/>
        </p:nvCxnSpPr>
        <p:spPr>
          <a:xfrm>
            <a:off x="323528" y="5589240"/>
            <a:ext cx="86409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tangolo 9"/>
          <p:cNvSpPr/>
          <p:nvPr/>
        </p:nvSpPr>
        <p:spPr>
          <a:xfrm>
            <a:off x="2483768" y="188640"/>
            <a:ext cx="3763881" cy="5103566"/>
          </a:xfrm>
          <a:prstGeom prst="rect">
            <a:avLst/>
          </a:prstGeom>
          <a:noFill/>
          <a:ln w="38100" cap="sq" cmpd="sng">
            <a:solidFill>
              <a:schemeClr val="accent6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9218" name="Picture 2" descr="C:\Users\filippo\Desktop\sandro\pittura\aaaa-quadri miei\web\DSCN0018 (481x640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60648"/>
            <a:ext cx="3644206" cy="4991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32414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4000"/>
    </mc:Choice>
    <mc:Fallback>
      <p:transition advClick="0" advTm="4000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899592" y="5765010"/>
            <a:ext cx="45655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smtClean="0">
                <a:solidFill>
                  <a:schemeClr val="tx2"/>
                </a:solidFill>
              </a:rPr>
              <a:t>La torre – acrilico su tela – 60 x 80</a:t>
            </a:r>
            <a:endParaRPr lang="it-IT" sz="2400" dirty="0">
              <a:solidFill>
                <a:schemeClr val="tx2"/>
              </a:solidFill>
            </a:endParaRP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6BA1B-D78C-47DF-957F-B5BD93BE8C15}" type="datetime1">
              <a:rPr lang="it-IT" smtClean="0"/>
              <a:t>09/01/2016</a:t>
            </a:fld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F17CE-F65F-42E1-9F2A-C3DD9604B0F2}" type="slidenum">
              <a:rPr lang="it-IT" smtClean="0"/>
              <a:t>20</a:t>
            </a:fld>
            <a:endParaRPr lang="it-IT"/>
          </a:p>
        </p:txBody>
      </p:sp>
      <p:cxnSp>
        <p:nvCxnSpPr>
          <p:cNvPr id="8" name="Connettore 1 7"/>
          <p:cNvCxnSpPr/>
          <p:nvPr/>
        </p:nvCxnSpPr>
        <p:spPr>
          <a:xfrm>
            <a:off x="323528" y="5589240"/>
            <a:ext cx="86409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tangolo 9"/>
          <p:cNvSpPr/>
          <p:nvPr/>
        </p:nvSpPr>
        <p:spPr>
          <a:xfrm>
            <a:off x="2483768" y="188640"/>
            <a:ext cx="3763881" cy="5103566"/>
          </a:xfrm>
          <a:prstGeom prst="rect">
            <a:avLst/>
          </a:prstGeom>
          <a:noFill/>
          <a:ln w="38100" cap="sq" cmpd="sng">
            <a:solidFill>
              <a:schemeClr val="accent6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5123" name="Picture 3" descr="C:\Users\filippo\Desktop\sandro\pittura\aaaa-quadri miei\mostra 2015\piccole\DSCN0038 (470x640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5408" y="269262"/>
            <a:ext cx="3540768" cy="4959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4574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4000"/>
    </mc:Choice>
    <mc:Fallback>
      <p:transition advClick="0" advTm="4000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899592" y="5765010"/>
            <a:ext cx="50733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smtClean="0">
                <a:solidFill>
                  <a:schemeClr val="tx2"/>
                </a:solidFill>
              </a:rPr>
              <a:t>Da casa mia – acrilico su tela – 40 x 30</a:t>
            </a:r>
            <a:endParaRPr lang="it-IT" sz="2400" dirty="0">
              <a:solidFill>
                <a:schemeClr val="tx2"/>
              </a:solidFill>
            </a:endParaRP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6BA1B-D78C-47DF-957F-B5BD93BE8C15}" type="datetime1">
              <a:rPr lang="it-IT" smtClean="0"/>
              <a:t>09/01/2016</a:t>
            </a:fld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F17CE-F65F-42E1-9F2A-C3DD9604B0F2}" type="slidenum">
              <a:rPr lang="it-IT" smtClean="0"/>
              <a:t>21</a:t>
            </a:fld>
            <a:endParaRPr lang="it-IT"/>
          </a:p>
        </p:txBody>
      </p:sp>
      <p:cxnSp>
        <p:nvCxnSpPr>
          <p:cNvPr id="8" name="Connettore 1 7"/>
          <p:cNvCxnSpPr/>
          <p:nvPr/>
        </p:nvCxnSpPr>
        <p:spPr>
          <a:xfrm>
            <a:off x="323528" y="5589240"/>
            <a:ext cx="86409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tangolo 9"/>
          <p:cNvSpPr/>
          <p:nvPr/>
        </p:nvSpPr>
        <p:spPr>
          <a:xfrm>
            <a:off x="661476" y="188640"/>
            <a:ext cx="7685370" cy="5103566"/>
          </a:xfrm>
          <a:prstGeom prst="rect">
            <a:avLst/>
          </a:prstGeom>
          <a:noFill/>
          <a:ln w="38100" cap="sq" cmpd="sng">
            <a:solidFill>
              <a:schemeClr val="accent6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0242" name="Picture 2" descr="C:\Users\filippo\Desktop\sandro\pittura\aaaa-quadri miei\web\DSCN0022 (640x476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7" y="346952"/>
            <a:ext cx="7488832" cy="4810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85484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4000"/>
    </mc:Choice>
    <mc:Fallback>
      <p:transition advClick="0" advTm="4000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899592" y="5765010"/>
            <a:ext cx="65907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smtClean="0">
                <a:solidFill>
                  <a:schemeClr val="tx2"/>
                </a:solidFill>
              </a:rPr>
              <a:t>Cartoline – acrilici su carta incollata a tela  – 60 x 25</a:t>
            </a:r>
            <a:endParaRPr lang="it-IT" sz="2400" dirty="0">
              <a:solidFill>
                <a:schemeClr val="tx2"/>
              </a:solidFill>
            </a:endParaRP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6BA1B-D78C-47DF-957F-B5BD93BE8C15}" type="datetime1">
              <a:rPr lang="it-IT" smtClean="0"/>
              <a:t>09/01/2016</a:t>
            </a:fld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F17CE-F65F-42E1-9F2A-C3DD9604B0F2}" type="slidenum">
              <a:rPr lang="it-IT" smtClean="0"/>
              <a:t>22</a:t>
            </a:fld>
            <a:endParaRPr lang="it-IT"/>
          </a:p>
        </p:txBody>
      </p:sp>
      <p:cxnSp>
        <p:nvCxnSpPr>
          <p:cNvPr id="8" name="Connettore 1 7"/>
          <p:cNvCxnSpPr/>
          <p:nvPr/>
        </p:nvCxnSpPr>
        <p:spPr>
          <a:xfrm>
            <a:off x="323528" y="5589240"/>
            <a:ext cx="86409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tangolo 9"/>
          <p:cNvSpPr/>
          <p:nvPr/>
        </p:nvSpPr>
        <p:spPr>
          <a:xfrm>
            <a:off x="661476" y="188640"/>
            <a:ext cx="7685370" cy="5103566"/>
          </a:xfrm>
          <a:prstGeom prst="rect">
            <a:avLst/>
          </a:prstGeom>
          <a:noFill/>
          <a:ln w="38100" cap="sq" cmpd="sng">
            <a:solidFill>
              <a:schemeClr val="accent6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2290" name="Picture 2" descr="C:\Users\filippo\Desktop\sandro\pittura\aaaa-quadri miei\001 (4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032" y="1412776"/>
            <a:ext cx="7222234" cy="2046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85484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4000"/>
    </mc:Choice>
    <mc:Fallback>
      <p:transition advClick="0" advTm="4000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899592" y="5765010"/>
            <a:ext cx="54157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smtClean="0">
                <a:solidFill>
                  <a:schemeClr val="tx2"/>
                </a:solidFill>
              </a:rPr>
              <a:t>Il grande rosso – acrilico su tela – 70 x 100</a:t>
            </a:r>
            <a:endParaRPr lang="it-IT" sz="2400" dirty="0">
              <a:solidFill>
                <a:schemeClr val="tx2"/>
              </a:solidFill>
            </a:endParaRP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6BA1B-D78C-47DF-957F-B5BD93BE8C15}" type="datetime1">
              <a:rPr lang="it-IT" smtClean="0"/>
              <a:t>09/01/2016</a:t>
            </a:fld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F17CE-F65F-42E1-9F2A-C3DD9604B0F2}" type="slidenum">
              <a:rPr lang="it-IT" smtClean="0"/>
              <a:t>23</a:t>
            </a:fld>
            <a:endParaRPr lang="it-IT"/>
          </a:p>
        </p:txBody>
      </p:sp>
      <p:cxnSp>
        <p:nvCxnSpPr>
          <p:cNvPr id="8" name="Connettore 1 7"/>
          <p:cNvCxnSpPr/>
          <p:nvPr/>
        </p:nvCxnSpPr>
        <p:spPr>
          <a:xfrm>
            <a:off x="323528" y="5589240"/>
            <a:ext cx="86409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tangolo 9"/>
          <p:cNvSpPr/>
          <p:nvPr/>
        </p:nvSpPr>
        <p:spPr>
          <a:xfrm>
            <a:off x="2411760" y="188640"/>
            <a:ext cx="3888432" cy="5103566"/>
          </a:xfrm>
          <a:prstGeom prst="rect">
            <a:avLst/>
          </a:prstGeom>
          <a:noFill/>
          <a:ln w="38100" cap="sq" cmpd="sng">
            <a:solidFill>
              <a:schemeClr val="accent6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5362" name="Picture 2" descr="C:\Users\filippo\Desktop\sandro\pittura\aaaa-quadri miei\il grande rosso 3 (516x640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60648"/>
            <a:ext cx="3727362" cy="4968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66052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4000"/>
    </mc:Choice>
    <mc:Fallback>
      <p:transition advClick="0" advTm="4000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899592" y="5765010"/>
            <a:ext cx="45962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smtClean="0">
                <a:solidFill>
                  <a:schemeClr val="tx2"/>
                </a:solidFill>
              </a:rPr>
              <a:t>La salita – acrilico su carta – 40 x 25</a:t>
            </a:r>
            <a:endParaRPr lang="it-IT" sz="2400" dirty="0">
              <a:solidFill>
                <a:schemeClr val="tx2"/>
              </a:solidFill>
            </a:endParaRP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6BA1B-D78C-47DF-957F-B5BD93BE8C15}" type="datetime1">
              <a:rPr lang="it-IT" smtClean="0"/>
              <a:t>09/01/2016</a:t>
            </a:fld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F17CE-F65F-42E1-9F2A-C3DD9604B0F2}" type="slidenum">
              <a:rPr lang="it-IT" smtClean="0"/>
              <a:t>24</a:t>
            </a:fld>
            <a:endParaRPr lang="it-IT"/>
          </a:p>
        </p:txBody>
      </p:sp>
      <p:cxnSp>
        <p:nvCxnSpPr>
          <p:cNvPr id="8" name="Connettore 1 7"/>
          <p:cNvCxnSpPr/>
          <p:nvPr/>
        </p:nvCxnSpPr>
        <p:spPr>
          <a:xfrm>
            <a:off x="323528" y="5589240"/>
            <a:ext cx="86409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tangolo 9"/>
          <p:cNvSpPr/>
          <p:nvPr/>
        </p:nvSpPr>
        <p:spPr>
          <a:xfrm>
            <a:off x="661476" y="188640"/>
            <a:ext cx="7685370" cy="5103566"/>
          </a:xfrm>
          <a:prstGeom prst="rect">
            <a:avLst/>
          </a:prstGeom>
          <a:noFill/>
          <a:ln w="38100" cap="sq" cmpd="sng">
            <a:solidFill>
              <a:schemeClr val="accent6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6387" name="Picture 3" descr="C:\Users\filippo\Desktop\sandro\pittura\aaaa-quadri miei\IMG-20140901-002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32656"/>
            <a:ext cx="7488832" cy="4829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53591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4000"/>
    </mc:Choice>
    <mc:Fallback>
      <p:transition advClick="0" advTm="4000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899592" y="5765010"/>
            <a:ext cx="58152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smtClean="0">
                <a:solidFill>
                  <a:schemeClr val="tx2"/>
                </a:solidFill>
              </a:rPr>
              <a:t>Il giovane </a:t>
            </a:r>
            <a:r>
              <a:rPr lang="it-IT" sz="2400" dirty="0" err="1" smtClean="0">
                <a:solidFill>
                  <a:schemeClr val="tx2"/>
                </a:solidFill>
              </a:rPr>
              <a:t>gatsby</a:t>
            </a:r>
            <a:r>
              <a:rPr lang="it-IT" sz="2400" dirty="0" smtClean="0">
                <a:solidFill>
                  <a:schemeClr val="tx2"/>
                </a:solidFill>
              </a:rPr>
              <a:t> – acrilico su carta – 35 x 45</a:t>
            </a:r>
            <a:endParaRPr lang="it-IT" sz="2400" dirty="0">
              <a:solidFill>
                <a:schemeClr val="tx2"/>
              </a:solidFill>
            </a:endParaRP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6BA1B-D78C-47DF-957F-B5BD93BE8C15}" type="datetime1">
              <a:rPr lang="it-IT" smtClean="0"/>
              <a:t>09/01/2016</a:t>
            </a:fld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F17CE-F65F-42E1-9F2A-C3DD9604B0F2}" type="slidenum">
              <a:rPr lang="it-IT" smtClean="0"/>
              <a:t>25</a:t>
            </a:fld>
            <a:endParaRPr lang="it-IT"/>
          </a:p>
        </p:txBody>
      </p:sp>
      <p:cxnSp>
        <p:nvCxnSpPr>
          <p:cNvPr id="8" name="Connettore 1 7"/>
          <p:cNvCxnSpPr/>
          <p:nvPr/>
        </p:nvCxnSpPr>
        <p:spPr>
          <a:xfrm>
            <a:off x="323528" y="5589240"/>
            <a:ext cx="86409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tangolo 9"/>
          <p:cNvSpPr/>
          <p:nvPr/>
        </p:nvSpPr>
        <p:spPr>
          <a:xfrm>
            <a:off x="2411760" y="188640"/>
            <a:ext cx="3888432" cy="5184576"/>
          </a:xfrm>
          <a:prstGeom prst="rect">
            <a:avLst/>
          </a:prstGeom>
          <a:noFill/>
          <a:ln w="38100" cap="sq" cmpd="sng">
            <a:solidFill>
              <a:schemeClr val="accent6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6626" name="Picture 2" descr="C:\Users\filippo\Desktop\sandro\pittura\aaaa-quadri miei\materiale per show room\dscn007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60648"/>
            <a:ext cx="3592176" cy="5026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69228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4000"/>
    </mc:Choice>
    <mc:Fallback>
      <p:transition advClick="0" advTm="4000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899592" y="5765010"/>
            <a:ext cx="46304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smtClean="0">
                <a:solidFill>
                  <a:schemeClr val="tx2"/>
                </a:solidFill>
              </a:rPr>
              <a:t>Ruscello – acrilico su carta – 35 x 45</a:t>
            </a:r>
            <a:endParaRPr lang="it-IT" sz="2400" dirty="0">
              <a:solidFill>
                <a:schemeClr val="tx2"/>
              </a:solidFill>
            </a:endParaRP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6BA1B-D78C-47DF-957F-B5BD93BE8C15}" type="datetime1">
              <a:rPr lang="it-IT" smtClean="0"/>
              <a:t>09/01/2016</a:t>
            </a:fld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F17CE-F65F-42E1-9F2A-C3DD9604B0F2}" type="slidenum">
              <a:rPr lang="it-IT" smtClean="0"/>
              <a:t>26</a:t>
            </a:fld>
            <a:endParaRPr lang="it-IT"/>
          </a:p>
        </p:txBody>
      </p:sp>
      <p:cxnSp>
        <p:nvCxnSpPr>
          <p:cNvPr id="8" name="Connettore 1 7"/>
          <p:cNvCxnSpPr/>
          <p:nvPr/>
        </p:nvCxnSpPr>
        <p:spPr>
          <a:xfrm>
            <a:off x="323528" y="5589240"/>
            <a:ext cx="86409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tangolo 9"/>
          <p:cNvSpPr/>
          <p:nvPr/>
        </p:nvSpPr>
        <p:spPr>
          <a:xfrm>
            <a:off x="2411760" y="188640"/>
            <a:ext cx="3888432" cy="5184576"/>
          </a:xfrm>
          <a:prstGeom prst="rect">
            <a:avLst/>
          </a:prstGeom>
          <a:noFill/>
          <a:ln w="38100" cap="sq" cmpd="sng">
            <a:solidFill>
              <a:schemeClr val="accent6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7650" name="Picture 2" descr="C:\Users\filippo\Desktop\sandro\pittura\aaaa-quadri miei\materiale per show room\dscn006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32656"/>
            <a:ext cx="3744416" cy="4994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87890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4000"/>
    </mc:Choice>
    <mc:Fallback>
      <p:transition advClick="0" advTm="4000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899592" y="5765010"/>
            <a:ext cx="4553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smtClean="0">
                <a:solidFill>
                  <a:schemeClr val="tx2"/>
                </a:solidFill>
              </a:rPr>
              <a:t>Gemelli – acrilico su carta – 25 x 35</a:t>
            </a:r>
            <a:endParaRPr lang="it-IT" sz="2400" dirty="0">
              <a:solidFill>
                <a:schemeClr val="tx2"/>
              </a:solidFill>
            </a:endParaRP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6BA1B-D78C-47DF-957F-B5BD93BE8C15}" type="datetime1">
              <a:rPr lang="it-IT" smtClean="0"/>
              <a:t>09/01/2016</a:t>
            </a:fld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F17CE-F65F-42E1-9F2A-C3DD9604B0F2}" type="slidenum">
              <a:rPr lang="it-IT" smtClean="0"/>
              <a:t>27</a:t>
            </a:fld>
            <a:endParaRPr lang="it-IT"/>
          </a:p>
        </p:txBody>
      </p:sp>
      <p:cxnSp>
        <p:nvCxnSpPr>
          <p:cNvPr id="8" name="Connettore 1 7"/>
          <p:cNvCxnSpPr/>
          <p:nvPr/>
        </p:nvCxnSpPr>
        <p:spPr>
          <a:xfrm>
            <a:off x="323528" y="5589240"/>
            <a:ext cx="86409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tangolo 9"/>
          <p:cNvSpPr/>
          <p:nvPr/>
        </p:nvSpPr>
        <p:spPr>
          <a:xfrm>
            <a:off x="2411760" y="188640"/>
            <a:ext cx="3888432" cy="5184576"/>
          </a:xfrm>
          <a:prstGeom prst="rect">
            <a:avLst/>
          </a:prstGeom>
          <a:noFill/>
          <a:ln w="38100" cap="sq" cmpd="sng">
            <a:solidFill>
              <a:schemeClr val="accent6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4578" name="Picture 2" descr="C:\Users\filippo\Desktop\sandro\pittura\aaaa-quadri miei\materiale per show room\pict336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1068" y="241746"/>
            <a:ext cx="3669815" cy="4987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9266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4000"/>
    </mc:Choice>
    <mc:Fallback>
      <p:transition advClick="0" advTm="4000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899592" y="5765010"/>
            <a:ext cx="52459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smtClean="0">
                <a:solidFill>
                  <a:schemeClr val="tx2"/>
                </a:solidFill>
              </a:rPr>
              <a:t>Particolari: la pittura è fatta di particolari</a:t>
            </a:r>
            <a:endParaRPr lang="it-IT" sz="2400" dirty="0">
              <a:solidFill>
                <a:schemeClr val="tx2"/>
              </a:solidFill>
            </a:endParaRP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6BA1B-D78C-47DF-957F-B5BD93BE8C15}" type="datetime1">
              <a:rPr lang="it-IT" smtClean="0"/>
              <a:t>09/01/2016</a:t>
            </a:fld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F17CE-F65F-42E1-9F2A-C3DD9604B0F2}" type="slidenum">
              <a:rPr lang="it-IT" smtClean="0"/>
              <a:t>28</a:t>
            </a:fld>
            <a:endParaRPr lang="it-IT"/>
          </a:p>
        </p:txBody>
      </p:sp>
      <p:cxnSp>
        <p:nvCxnSpPr>
          <p:cNvPr id="8" name="Connettore 1 7"/>
          <p:cNvCxnSpPr/>
          <p:nvPr/>
        </p:nvCxnSpPr>
        <p:spPr>
          <a:xfrm>
            <a:off x="323528" y="5733256"/>
            <a:ext cx="86409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tangolo 9"/>
          <p:cNvSpPr/>
          <p:nvPr/>
        </p:nvSpPr>
        <p:spPr>
          <a:xfrm>
            <a:off x="323528" y="260648"/>
            <a:ext cx="2160240" cy="1800200"/>
          </a:xfrm>
          <a:prstGeom prst="rect">
            <a:avLst/>
          </a:prstGeom>
          <a:noFill/>
          <a:ln w="38100" cap="sq" cmpd="sng">
            <a:solidFill>
              <a:schemeClr val="accent6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/>
          <p:cNvSpPr/>
          <p:nvPr/>
        </p:nvSpPr>
        <p:spPr>
          <a:xfrm>
            <a:off x="2555776" y="260648"/>
            <a:ext cx="2160240" cy="1800200"/>
          </a:xfrm>
          <a:prstGeom prst="rect">
            <a:avLst/>
          </a:prstGeom>
          <a:noFill/>
          <a:ln w="38100" cap="sq" cmpd="sng">
            <a:solidFill>
              <a:schemeClr val="accent6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8676" name="Picture 4" descr="C:\Users\filippo\Desktop\sandro\pittura\aaaa-quadri miei\mostra 2015\piccole\DSCN0012 (640x480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10493"/>
            <a:ext cx="1951037" cy="1463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ttangolo 11"/>
          <p:cNvSpPr/>
          <p:nvPr/>
        </p:nvSpPr>
        <p:spPr>
          <a:xfrm>
            <a:off x="4860032" y="260648"/>
            <a:ext cx="2160240" cy="1800200"/>
          </a:xfrm>
          <a:prstGeom prst="rect">
            <a:avLst/>
          </a:prstGeom>
          <a:noFill/>
          <a:ln w="38100" cap="sq" cmpd="sng">
            <a:solidFill>
              <a:schemeClr val="accent6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8677" name="Picture 5" descr="C:\Users\filippo\Desktop\sandro\pittura\aaaa-quadri miei\mostra 2015\piccole\DSCN0020 (640x480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53357"/>
            <a:ext cx="1951037" cy="1463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ttangolo 13"/>
          <p:cNvSpPr/>
          <p:nvPr/>
        </p:nvSpPr>
        <p:spPr>
          <a:xfrm>
            <a:off x="323528" y="2132856"/>
            <a:ext cx="2160240" cy="1656184"/>
          </a:xfrm>
          <a:prstGeom prst="rect">
            <a:avLst/>
          </a:prstGeom>
          <a:noFill/>
          <a:ln w="38100" cap="sq" cmpd="sng">
            <a:solidFill>
              <a:schemeClr val="accent6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8678" name="Picture 6" descr="C:\Users\filippo\Desktop\sandro\pittura\aaaa-quadri miei\mostra 2015\piccole\DSCN0019 (640x477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305881"/>
            <a:ext cx="1951037" cy="1411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ttangolo 15"/>
          <p:cNvSpPr/>
          <p:nvPr/>
        </p:nvSpPr>
        <p:spPr>
          <a:xfrm>
            <a:off x="2555776" y="2132856"/>
            <a:ext cx="2160240" cy="1656184"/>
          </a:xfrm>
          <a:prstGeom prst="rect">
            <a:avLst/>
          </a:prstGeom>
          <a:noFill/>
          <a:ln w="38100" cap="sq" cmpd="sng">
            <a:solidFill>
              <a:schemeClr val="accent6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8679" name="Picture 7" descr="C:\Users\filippo\Desktop\sandro\pittura\aaaa-quadri miei\mostra 2015\piccole\DSCN0025 (640x381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4633" y="2305881"/>
            <a:ext cx="1951037" cy="1411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ttangolo 17"/>
          <p:cNvSpPr/>
          <p:nvPr/>
        </p:nvSpPr>
        <p:spPr>
          <a:xfrm>
            <a:off x="4860032" y="2132856"/>
            <a:ext cx="2160240" cy="1656184"/>
          </a:xfrm>
          <a:prstGeom prst="rect">
            <a:avLst/>
          </a:prstGeom>
          <a:noFill/>
          <a:ln w="38100" cap="sq" cmpd="sng">
            <a:solidFill>
              <a:schemeClr val="accent6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8680" name="Picture 8" descr="C:\Users\filippo\Desktop\sandro\pittura\aaaa-quadri miei\mostra 2015\piccole\DSCN0037 (640x479)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129" y="3979912"/>
            <a:ext cx="1951037" cy="146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ttangolo 19"/>
          <p:cNvSpPr/>
          <p:nvPr/>
        </p:nvSpPr>
        <p:spPr>
          <a:xfrm>
            <a:off x="323528" y="3933056"/>
            <a:ext cx="2160240" cy="1656184"/>
          </a:xfrm>
          <a:prstGeom prst="rect">
            <a:avLst/>
          </a:prstGeom>
          <a:noFill/>
          <a:ln w="38100" cap="sq" cmpd="sng">
            <a:solidFill>
              <a:schemeClr val="accent6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8681" name="Picture 9" descr="C:\Users\filippo\Desktop\sandro\pittura\aaaa-quadri miei\mostra 2015\piccole\DSCN0039 (640x204)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2010" y="4221088"/>
            <a:ext cx="1951037" cy="622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ttangolo 21"/>
          <p:cNvSpPr/>
          <p:nvPr/>
        </p:nvSpPr>
        <p:spPr>
          <a:xfrm>
            <a:off x="2555776" y="3933056"/>
            <a:ext cx="2160240" cy="1656184"/>
          </a:xfrm>
          <a:prstGeom prst="rect">
            <a:avLst/>
          </a:prstGeom>
          <a:noFill/>
          <a:ln w="38100" cap="sq" cmpd="sng">
            <a:solidFill>
              <a:schemeClr val="accent6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8682" name="Picture 10" descr="C:\Users\filippo\Desktop\sandro\pittura\aaaa-quadri miei\mostra 2015\piccole\DSCN0047 (640x480)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029310"/>
            <a:ext cx="1951037" cy="1463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ttangolo 23"/>
          <p:cNvSpPr/>
          <p:nvPr/>
        </p:nvSpPr>
        <p:spPr>
          <a:xfrm>
            <a:off x="4860032" y="3933056"/>
            <a:ext cx="2160240" cy="1656184"/>
          </a:xfrm>
          <a:prstGeom prst="rect">
            <a:avLst/>
          </a:prstGeom>
          <a:noFill/>
          <a:ln w="38100" cap="sq" cmpd="sng">
            <a:solidFill>
              <a:schemeClr val="accent6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8683" name="Picture 11" descr="C:\Users\filippo\Desktop\sandro\pittura\aaaa-quadri miei\mostra 2015\piccole\DSCN0033 (403x640)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1905025"/>
            <a:ext cx="1228725" cy="1951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ettangolo 25"/>
          <p:cNvSpPr/>
          <p:nvPr/>
        </p:nvSpPr>
        <p:spPr>
          <a:xfrm>
            <a:off x="7308304" y="1700808"/>
            <a:ext cx="1584176" cy="2520280"/>
          </a:xfrm>
          <a:prstGeom prst="rect">
            <a:avLst/>
          </a:prstGeom>
          <a:noFill/>
          <a:ln w="38100" cap="sq" cmpd="sng">
            <a:solidFill>
              <a:schemeClr val="accent6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8684" name="Picture 12" descr="C:\Users\filippo\Desktop\sandro\pittura\aaaa-quadri miei\mostra 2015\piccole\DSCN0017 (640x479)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2971" y="404019"/>
            <a:ext cx="1951037" cy="146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85" name="Picture 13" descr="C:\Users\filippo\Desktop\sandro\pittura\aaaa-quadri miei\mostra 2015\piccole\DSCN0008 (640x480)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129" y="441350"/>
            <a:ext cx="1951037" cy="1463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02837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4000"/>
    </mc:Choice>
    <mc:Fallback>
      <p:transition advClick="0" advTm="4000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899592" y="5765010"/>
            <a:ext cx="5229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smtClean="0">
                <a:solidFill>
                  <a:schemeClr val="tx2"/>
                </a:solidFill>
              </a:rPr>
              <a:t>CV</a:t>
            </a:r>
            <a:endParaRPr lang="it-IT" sz="2400" dirty="0">
              <a:solidFill>
                <a:schemeClr val="tx2"/>
              </a:solidFill>
            </a:endParaRP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6BA1B-D78C-47DF-957F-B5BD93BE8C15}" type="datetime1">
              <a:rPr lang="it-IT" smtClean="0"/>
              <a:t>09/01/2016</a:t>
            </a:fld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F17CE-F65F-42E1-9F2A-C3DD9604B0F2}" type="slidenum">
              <a:rPr lang="it-IT" smtClean="0"/>
              <a:t>29</a:t>
            </a:fld>
            <a:endParaRPr lang="it-IT"/>
          </a:p>
        </p:txBody>
      </p:sp>
      <p:cxnSp>
        <p:nvCxnSpPr>
          <p:cNvPr id="8" name="Connettore 1 7"/>
          <p:cNvCxnSpPr/>
          <p:nvPr/>
        </p:nvCxnSpPr>
        <p:spPr>
          <a:xfrm>
            <a:off x="323528" y="5589240"/>
            <a:ext cx="86409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tangolo 9"/>
          <p:cNvSpPr/>
          <p:nvPr/>
        </p:nvSpPr>
        <p:spPr>
          <a:xfrm>
            <a:off x="2411760" y="188640"/>
            <a:ext cx="3888432" cy="5184576"/>
          </a:xfrm>
          <a:prstGeom prst="rect">
            <a:avLst/>
          </a:prstGeom>
          <a:noFill/>
          <a:ln w="38100" cap="sq" cmpd="sng">
            <a:solidFill>
              <a:schemeClr val="accent6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1" dirty="0"/>
          </a:p>
        </p:txBody>
      </p:sp>
      <p:sp>
        <p:nvSpPr>
          <p:cNvPr id="2" name="CasellaDiTesto 1"/>
          <p:cNvSpPr txBox="1"/>
          <p:nvPr/>
        </p:nvSpPr>
        <p:spPr>
          <a:xfrm rot="10800000" flipV="1">
            <a:off x="2411760" y="260648"/>
            <a:ext cx="3888432" cy="5040560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it-IT" dirty="0" smtClean="0"/>
              <a:t>Dopo aver studiato alla Accademia  </a:t>
            </a:r>
          </a:p>
          <a:p>
            <a:r>
              <a:rPr lang="it-IT" dirty="0" smtClean="0"/>
              <a:t>estiva di Belle Arti di </a:t>
            </a:r>
            <a:r>
              <a:rPr lang="it-IT" dirty="0" err="1" smtClean="0"/>
              <a:t>Salzburg</a:t>
            </a:r>
            <a:r>
              <a:rPr lang="it-IT" dirty="0" smtClean="0"/>
              <a:t>, </a:t>
            </a:r>
          </a:p>
          <a:p>
            <a:r>
              <a:rPr lang="it-IT" dirty="0" smtClean="0"/>
              <a:t>intraprendo una carriera professionale </a:t>
            </a:r>
          </a:p>
          <a:p>
            <a:r>
              <a:rPr lang="it-IT" dirty="0"/>
              <a:t>d</a:t>
            </a:r>
            <a:r>
              <a:rPr lang="it-IT" dirty="0" smtClean="0"/>
              <a:t>iversa, pur continuando a dedicare</a:t>
            </a:r>
          </a:p>
          <a:p>
            <a:r>
              <a:rPr lang="it-IT" dirty="0"/>
              <a:t>a</a:t>
            </a:r>
            <a:r>
              <a:rPr lang="it-IT" dirty="0" smtClean="0"/>
              <a:t>lla pittura il mio tempo libero.</a:t>
            </a:r>
          </a:p>
          <a:p>
            <a:endParaRPr lang="it-IT" dirty="0"/>
          </a:p>
          <a:p>
            <a:r>
              <a:rPr lang="it-IT" dirty="0" smtClean="0"/>
              <a:t>Pur non abbandonando la</a:t>
            </a:r>
          </a:p>
          <a:p>
            <a:r>
              <a:rPr lang="it-IT" dirty="0"/>
              <a:t>p</a:t>
            </a:r>
            <a:r>
              <a:rPr lang="it-IT" dirty="0" smtClean="0"/>
              <a:t>rofessione da 2009 ho iniziato ad</a:t>
            </a:r>
          </a:p>
          <a:p>
            <a:r>
              <a:rPr lang="it-IT" dirty="0" smtClean="0"/>
              <a:t>esporre in spazi e gallerie  milanesi .</a:t>
            </a:r>
          </a:p>
          <a:p>
            <a:endParaRPr lang="it-IT" dirty="0"/>
          </a:p>
          <a:p>
            <a:r>
              <a:rPr lang="it-IT" dirty="0" smtClean="0"/>
              <a:t>Il Doppio– personale – 2009</a:t>
            </a:r>
          </a:p>
          <a:p>
            <a:r>
              <a:rPr lang="it-IT" dirty="0" smtClean="0"/>
              <a:t>Uso e riuso – collettiva – 2010</a:t>
            </a:r>
          </a:p>
          <a:p>
            <a:r>
              <a:rPr lang="it-IT" dirty="0" smtClean="0"/>
              <a:t>Oltre il colore – personale  - 2011</a:t>
            </a:r>
          </a:p>
          <a:p>
            <a:r>
              <a:rPr lang="it-IT" dirty="0" smtClean="0"/>
              <a:t>Segni e colori – personale  - 2012</a:t>
            </a:r>
          </a:p>
          <a:p>
            <a:r>
              <a:rPr lang="it-IT" dirty="0" smtClean="0"/>
              <a:t>Ho visto un re – personale – 2014</a:t>
            </a:r>
          </a:p>
          <a:p>
            <a:r>
              <a:rPr lang="it-IT" dirty="0" smtClean="0"/>
              <a:t>Sorgente o foce? – personale - 2015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34662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4000"/>
    </mc:Choice>
    <mc:Fallback>
      <p:transition advClick="0" advTm="4000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899592" y="5765010"/>
            <a:ext cx="15719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smtClean="0">
                <a:solidFill>
                  <a:schemeClr val="tx2"/>
                </a:solidFill>
              </a:rPr>
              <a:t>Riferimenti</a:t>
            </a:r>
            <a:endParaRPr lang="it-IT" sz="2400" dirty="0">
              <a:solidFill>
                <a:schemeClr val="tx2"/>
              </a:solidFill>
            </a:endParaRP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6BA1B-D78C-47DF-957F-B5BD93BE8C15}" type="datetime1">
              <a:rPr lang="it-IT" smtClean="0"/>
              <a:t>09/01/2016</a:t>
            </a:fld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F17CE-F65F-42E1-9F2A-C3DD9604B0F2}" type="slidenum">
              <a:rPr lang="it-IT" smtClean="0"/>
              <a:t>30</a:t>
            </a:fld>
            <a:endParaRPr lang="it-IT"/>
          </a:p>
        </p:txBody>
      </p:sp>
      <p:cxnSp>
        <p:nvCxnSpPr>
          <p:cNvPr id="8" name="Connettore 1 7"/>
          <p:cNvCxnSpPr/>
          <p:nvPr/>
        </p:nvCxnSpPr>
        <p:spPr>
          <a:xfrm>
            <a:off x="323528" y="5589240"/>
            <a:ext cx="86409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tangolo 9"/>
          <p:cNvSpPr/>
          <p:nvPr/>
        </p:nvSpPr>
        <p:spPr>
          <a:xfrm>
            <a:off x="2411760" y="188640"/>
            <a:ext cx="3888432" cy="5184576"/>
          </a:xfrm>
          <a:prstGeom prst="rect">
            <a:avLst/>
          </a:prstGeom>
          <a:noFill/>
          <a:ln w="38100" cap="sq" cmpd="sng">
            <a:solidFill>
              <a:schemeClr val="accent6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1" dirty="0"/>
          </a:p>
        </p:txBody>
      </p:sp>
      <p:sp>
        <p:nvSpPr>
          <p:cNvPr id="2" name="CasellaDiTesto 1"/>
          <p:cNvSpPr txBox="1"/>
          <p:nvPr/>
        </p:nvSpPr>
        <p:spPr>
          <a:xfrm>
            <a:off x="2708692" y="620688"/>
            <a:ext cx="3303468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/>
              <a:t>Email: </a:t>
            </a:r>
            <a:r>
              <a:rPr lang="it-IT" dirty="0" smtClean="0"/>
              <a:t>sandro.frera@yahoo.it</a:t>
            </a:r>
          </a:p>
          <a:p>
            <a:endParaRPr lang="it-IT" dirty="0"/>
          </a:p>
          <a:p>
            <a:r>
              <a:rPr lang="it-IT" b="1" dirty="0" smtClean="0"/>
              <a:t>Siti web: </a:t>
            </a:r>
          </a:p>
          <a:p>
            <a:endParaRPr lang="it-IT" dirty="0"/>
          </a:p>
          <a:p>
            <a:r>
              <a:rPr lang="it-IT" dirty="0" smtClean="0"/>
              <a:t>www.wripainter.wordpress.com</a:t>
            </a:r>
          </a:p>
          <a:p>
            <a:r>
              <a:rPr lang="it-IT" dirty="0" smtClean="0"/>
              <a:t>www.sandrofrera.wordpress.com</a:t>
            </a:r>
          </a:p>
          <a:p>
            <a:endParaRPr lang="it-IT" dirty="0"/>
          </a:p>
          <a:p>
            <a:r>
              <a:rPr lang="it-IT" b="1" dirty="0" err="1" smtClean="0"/>
              <a:t>Twitter</a:t>
            </a:r>
            <a:r>
              <a:rPr lang="it-IT" b="1" dirty="0" smtClean="0"/>
              <a:t>:</a:t>
            </a:r>
          </a:p>
          <a:p>
            <a:endParaRPr lang="it-IT" dirty="0"/>
          </a:p>
          <a:p>
            <a:r>
              <a:rPr lang="it-IT" dirty="0" smtClean="0"/>
              <a:t>www.twitter.com/sandrofrera</a:t>
            </a:r>
          </a:p>
          <a:p>
            <a:endParaRPr lang="it-IT" dirty="0"/>
          </a:p>
          <a:p>
            <a:r>
              <a:rPr lang="it-IT" b="1" dirty="0" err="1" smtClean="0"/>
              <a:t>Facebook</a:t>
            </a:r>
            <a:r>
              <a:rPr lang="it-IT" b="1" dirty="0" smtClean="0"/>
              <a:t>:</a:t>
            </a:r>
          </a:p>
          <a:p>
            <a:endParaRPr lang="it-IT" dirty="0"/>
          </a:p>
          <a:p>
            <a:r>
              <a:rPr lang="it-IT" dirty="0" smtClean="0"/>
              <a:t>www.facebook.com/sandro.frera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074398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4000"/>
    </mc:Choice>
    <mc:Fallback>
      <p:transition advClick="0" advTm="400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no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</TotalTime>
  <Words>453</Words>
  <Application>Microsoft Office PowerPoint</Application>
  <PresentationFormat>Presentazione su schermo (4:3)</PresentationFormat>
  <Paragraphs>122</Paragraphs>
  <Slides>30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30</vt:i4>
      </vt:variant>
    </vt:vector>
  </HeadingPairs>
  <TitlesOfParts>
    <vt:vector size="31" baseType="lpstr">
      <vt:lpstr>Tema di Office</vt:lpstr>
      <vt:lpstr>il book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 book</dc:title>
  <dc:creator>filippo</dc:creator>
  <cp:lastModifiedBy>filippo</cp:lastModifiedBy>
  <cp:revision>30</cp:revision>
  <cp:lastPrinted>2016-01-09T15:44:45Z</cp:lastPrinted>
  <dcterms:created xsi:type="dcterms:W3CDTF">2016-01-09T10:33:51Z</dcterms:created>
  <dcterms:modified xsi:type="dcterms:W3CDTF">2016-01-09T18:15:36Z</dcterms:modified>
</cp:coreProperties>
</file>