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9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908BCF-47C4-6970-7CBB-ADE8E5A69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8BA6D14-9165-5940-5C30-2545C8E8C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7914E2B-7B0C-03D9-CC65-40A8EA87A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B2798B-5768-FDB8-5FD8-E189554AE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E679AA-B738-B831-8873-166D58D2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3332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61F5C7-8FA5-0711-6C27-5FB52F7F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6C4AA2-F708-1B61-5B00-2887C2180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D62334-BF96-5A43-FEAA-2D3C0F5D9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8253D5-A6E0-FDD0-8C9E-BD86D1AE7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257473-D3BC-3BD6-92B7-3448A2A18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413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981A8A-E501-1CFA-BBB3-F29D4B7A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6BF3EB6-F1FA-0BB7-43D7-B8A28833C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7D5BBFD-A4B3-C7D9-95CB-05755CB08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27CDA3-5FE8-3B8B-D8CD-302A4C0FE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60B880-1A6E-5CCE-F16F-6E2F4827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936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D369A4-24AD-8B1B-1A5C-D1B8A20E4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BB570B-24E9-1AEB-D2C6-997095645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F4F3680-94A8-4BA3-E6AC-8CC4B4E99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3740347-EEFF-70D9-037B-6511EC08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7A910B-3FB7-C30E-C5CD-75939B7C5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21FB92-1FEE-190B-9B47-26052937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833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62CDB4-14D4-5CA1-129D-D0B4646E5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F81A12-538D-6708-C8EB-B257883C5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A521E0D-C78C-EA2A-FAA5-11A16EBDF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39F0530-4CD7-2E15-D231-52EBBB640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F4C14CD-0644-369B-5FF0-D5E48C9CF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3FED549-B8B1-7DBC-670C-EC070C656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69D5D1A-9700-CE8B-00CB-2D180BAD6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64A0DCA-F31C-59FD-0C4D-4CF9F9683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957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78EA77-41D0-D311-97FB-B0F2BD822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D9918DF-30A6-5EC0-28BC-003BBDD82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4A6C363-3E34-FF04-959F-253736DFA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B34BFF1-C8FD-5C23-1D1D-44CD0DA1E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368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77EC471-886E-10AB-18B7-118B454E7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16D367C-ADD4-9582-5D91-BFCF1F578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61EE34D-2400-4C13-A140-1A049A4B3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292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C8D2BB-CDCB-186B-9A65-A621596B1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CFB4E7-9FE4-D4AE-A4D7-49F27B2DD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F7A7369-6EB2-C58F-6D9D-D0CB7CE3B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B20C29C-2C06-81FA-420A-B50EE1B6E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85C7A1F-229F-1493-AC76-BCAC81125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CCB7802-CBB1-F3F5-2939-0AF0E28AB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851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A8AD22-5204-FE88-5FE8-9DD4DB2A1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6411605-B043-54F6-A1BE-8801863E63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49C04C2-6B8D-C106-5FD6-391EC98F9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2076C63-8ECB-0DD3-B979-B94D3656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8239FC-B164-0A69-DE95-78A8FE32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75B16DF-00E8-9A27-9680-9059FA625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760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98863A-D5D1-7DFB-71D5-C2C0A3E80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983AF92-746E-B912-D1A3-5F3619C48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1DA9CC-400F-2F13-AE43-B73C008E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573CCA8-CE81-A1B9-2A07-F67DEAED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9A14AFF-7A20-0865-FE60-75EA0680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925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428C049-A55B-2AFE-7C95-C81C3FD39C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FB37A7-C3C9-CF11-F40B-2A13A9991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F01B5B-3C15-0B61-1F2F-A2CFAE6BF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7099BA-2A36-6A91-BFAA-EECA8559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20BDA6-0963-6801-2D54-A267F14D5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2923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6A7097A-1F3E-3683-5BA2-ED416B6D9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2C58CB-6779-9F4E-6B98-D8AB4F6D5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2D878E-98BE-5292-F0FD-A858FDF83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979A8-5CD3-4865-800A-0D859197E58C}" type="datetimeFigureOut">
              <a:rPr lang="it-IT" smtClean="0"/>
              <a:t>19/12/2022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F5EC5D-3551-B93A-8F33-31E3F57A4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46EF5E-5030-23B9-55A7-AE6BE3B8D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6C652-5046-4A4E-9298-4825D83FBC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037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Sandro.frera@yahoo.it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9128463D-7621-BBEA-818D-C09C44395A3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" r="-689"/>
          <a:stretch/>
        </p:blipFill>
        <p:spPr>
          <a:xfrm>
            <a:off x="0" y="21502"/>
            <a:ext cx="12276000" cy="683649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04EDD24-B4E8-9C5A-0922-A175D5052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Parole contro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59D476-F269-53AF-3BF7-B0A3A38BA8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Opere su carta di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</a:rPr>
              <a:t>Arera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 – Sandro Frera – 2022</a:t>
            </a:r>
          </a:p>
        </p:txBody>
      </p:sp>
    </p:spTree>
    <p:extLst>
      <p:ext uri="{BB962C8B-B14F-4D97-AF65-F5344CB8AC3E}">
        <p14:creationId xmlns:p14="http://schemas.microsoft.com/office/powerpoint/2010/main" val="325924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BC991DD-755E-B2F0-54A1-F7040495E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192" y="2311970"/>
            <a:ext cx="7560000" cy="362395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836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Amore / Odio: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L’amore è una sfera infinita, il cui centro è ovunque e la circonferenza in nessun luogo. L’amore è sempre immobile nel movimento, l’odio un’onda che capovolge.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2747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836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800" dirty="0">
                <a:solidFill>
                  <a:srgbClr val="2F5496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Bene / Male</a:t>
            </a:r>
            <a:r>
              <a:rPr lang="it-IT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bene è pensiero solo di sé e non riceve predicazione alcuna. Il male un pozzo nel quale la luna non si specchia.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713B2DC-4DB1-A4CF-F928-8B27A52BCB3D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192" y="2269946"/>
            <a:ext cx="7560000" cy="370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391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Carità / Egoismo</a:t>
            </a:r>
            <a:r>
              <a:rPr lang="it-IT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Carità, fiore si irradia. Egoismo specchio che non riflette.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B0AFDDD-5D60-AFA4-D1AD-B14D26D30245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000" y="2503515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7732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Dovere / Diritto</a:t>
            </a:r>
            <a:r>
              <a:rPr lang="it-IT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Dover essere scatola da cui la convivenza comune s’allaga.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CC29A05-237F-E16F-9B3C-629EC1A2EE0D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192" y="2503515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1051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Equilibrio / Instabilità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Su un monte di madreperla mi reggo. L’instabilità è un asse che rotola.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70B1A4C-AC70-5CA4-FF85-37F83995CCE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000" y="2503515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225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836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Fedeltà / Tradimento</a:t>
            </a:r>
            <a:r>
              <a:rPr lang="it-IT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Tranquilla è l’onda che lambisce la spiaggia d’estate. Se sbanda tutto è tumulto di storie rapprese.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C5A629B-59CD-972B-A4BA-E53A7FB592FE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672" y="2345280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0394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Guerra / Pace</a:t>
            </a:r>
            <a:r>
              <a:rPr lang="it-IT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Disordine di schegge impazzite. Ordine ritrovato.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434F558-A174-11DB-C9C1-E0D1F8AF7E1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192" y="2503515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158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 / E’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Troppe cose son nostre. Nell’essere semi di vita.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185ADBC-8C6F-4DB7-C21E-812652A93017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192" y="2357309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6880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Incluso / Escluso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Un arco divide. Gli esclusi son soli. Gli inclusi ondeggiano insieme.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BF9A5C18-A580-7554-3779-3C9D509EE6D1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00" y="2332827"/>
            <a:ext cx="360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2356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Liquido / Solido</a:t>
            </a:r>
            <a:r>
              <a:rPr lang="it-IT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mare si muove. A terra tutto si ferma.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8EBF528-249F-AA82-C446-954EE9A1B27C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246" y="2503515"/>
            <a:ext cx="7560000" cy="360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CAFD96A6-B5D9-4D50-D388-5ADE2A8DF8DF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886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Morbido / Duro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Manzoni </a:t>
            </a:r>
            <a:r>
              <a:rPr lang="it-IT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docet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Di là sono sassi e cocci di bottiglia.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18D9784-31E9-BFC3-8D6B-5096D139EA31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192" y="2503515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927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Niente / Tutto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Ascoltare il niente che suona. Specchiarsi nel suono del tutto.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F365AA0-FD40-3D2E-5884-6DA9C3F0E5A5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000" y="2342798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7800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Orrore / Bellezza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L’orrore serpente arrotolato. Bianca è la bellezza panciuta.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4A07F99-4B1D-D10B-DD74-F722EED38AC4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656" y="2357309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291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Pazzia / Ragione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Nella pazzia la parola si spegne. La ragione è battaglia navale.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EB2584D-8F32-E56B-141C-E25BA4E1C568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000" y="2357211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950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Quadro / Schizzo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Nel quadro tutto si ferma ciò che nello schizzo si muove.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4704567-FA81-8B73-9B66-953E316FE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000" y="2986595"/>
            <a:ext cx="7560000" cy="22880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6171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Realtà / Utopia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La realtà è rosso fumante. L’utopia è fredda di frigo.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7F0FA3A-4C12-294C-B036-A70EE6DFF29A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192" y="2357211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407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Salute / Malattia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Tregua di vento. Tempesta di sabbia.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E44A4CA-BC12-5AE2-9969-C4D98CA335DE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000" y="2406077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1959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Testa / Cuore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Testa piena, cuore colmo.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443009C-A127-CF82-E996-B2B7F26C101E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316000" y="2369403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9999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Urla / Bisbiglio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Frastuono di pietre che cadono. Solletico ai sensi.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E60D956-B388-0DCC-1EED-E84A842D528B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669" y="2357211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324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Virtù / Vizio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La virtù è un vizio cui non si rinuncia e </a:t>
            </a:r>
            <a:r>
              <a:rPr lang="it-IT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vicecersa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43B367C-B500-1C8B-3F60-8A82214926B5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78" y="2369403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1875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CAB8BB-5D2B-67E8-51D3-07A1DE58E299}"/>
              </a:ext>
            </a:extLst>
          </p:cNvPr>
          <p:cNvSpPr txBox="1"/>
          <p:nvPr/>
        </p:nvSpPr>
        <p:spPr>
          <a:xfrm>
            <a:off x="764094" y="754485"/>
            <a:ext cx="1029404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Zenith / Nadir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Luce nella luce delle Tue mani.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5B813-A5E6-0105-53FA-C93D0F9EB3A5}"/>
              </a:ext>
            </a:extLst>
          </p:cNvPr>
          <p:cNvSpPr/>
          <p:nvPr/>
        </p:nvSpPr>
        <p:spPr>
          <a:xfrm>
            <a:off x="524256" y="170688"/>
            <a:ext cx="11167872" cy="6486144"/>
          </a:xfrm>
          <a:prstGeom prst="rect">
            <a:avLst/>
          </a:prstGeom>
          <a:noFill/>
          <a:ln w="50800" cap="rnd"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AF27A93-4319-55E4-91F2-D70AF1D822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430" y="2337274"/>
            <a:ext cx="3859139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1363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B6395378-E6BA-CCED-AB4D-0D09406A8D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" b="-1050"/>
          <a:stretch/>
        </p:blipFill>
        <p:spPr>
          <a:xfrm>
            <a:off x="1117103" y="0"/>
            <a:ext cx="9957793" cy="6930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04EDD24-B4E8-9C5A-0922-A175D5052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Parole contro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59D476-F269-53AF-3BF7-B0A3A38BA8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Opere su carta di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</a:rPr>
              <a:t>Arera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 – Sandro Frera – 2022</a:t>
            </a:r>
          </a:p>
          <a:p>
            <a:r>
              <a:rPr lang="it-IT" dirty="0" err="1">
                <a:solidFill>
                  <a:schemeClr val="bg1">
                    <a:lumMod val="95000"/>
                  </a:schemeClr>
                </a:solidFill>
              </a:rPr>
              <a:t>Sandrofrera.blog</a:t>
            </a:r>
            <a:endParaRPr lang="it-IT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Sandro.frera@yahoo.it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	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3356068005</a:t>
            </a:r>
          </a:p>
        </p:txBody>
      </p:sp>
    </p:spTree>
    <p:extLst>
      <p:ext uri="{BB962C8B-B14F-4D97-AF65-F5344CB8AC3E}">
        <p14:creationId xmlns:p14="http://schemas.microsoft.com/office/powerpoint/2010/main" val="3178643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390</Words>
  <Application>Microsoft Office PowerPoint</Application>
  <PresentationFormat>Widescreen</PresentationFormat>
  <Paragraphs>28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di Office</vt:lpstr>
      <vt:lpstr>Parole contro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Parole contro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Parole contro</dc:title>
  <dc:creator>Stefania Gatti</dc:creator>
  <cp:lastModifiedBy>Stefania Gatti</cp:lastModifiedBy>
  <cp:revision>2</cp:revision>
  <dcterms:created xsi:type="dcterms:W3CDTF">2022-12-19T16:35:55Z</dcterms:created>
  <dcterms:modified xsi:type="dcterms:W3CDTF">2022-12-19T21:42:19Z</dcterms:modified>
</cp:coreProperties>
</file>